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79" r:id="rId5"/>
    <p:sldId id="281" r:id="rId6"/>
    <p:sldId id="282" r:id="rId7"/>
    <p:sldId id="288" r:id="rId8"/>
    <p:sldId id="286" r:id="rId9"/>
    <p:sldId id="266" r:id="rId10"/>
    <p:sldId id="287" r:id="rId11"/>
    <p:sldId id="270" r:id="rId12"/>
    <p:sldId id="274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dc64cbbc-055f-4f50-b085-8a072fc338ca" providerId="ADAL" clId="{48E189AC-5320-40C2-99CB-D9873775CBCD}"/>
    <pc:docChg chg="custSel addSld delSld modSld">
      <pc:chgData name="Sue Cromhout" userId="dc64cbbc-055f-4f50-b085-8a072fc338ca" providerId="ADAL" clId="{48E189AC-5320-40C2-99CB-D9873775CBCD}" dt="2022-11-23T08:54:46.351" v="151" actId="20577"/>
      <pc:docMkLst>
        <pc:docMk/>
      </pc:docMkLst>
      <pc:sldChg chg="modSp mod">
        <pc:chgData name="Sue Cromhout" userId="dc64cbbc-055f-4f50-b085-8a072fc338ca" providerId="ADAL" clId="{48E189AC-5320-40C2-99CB-D9873775CBCD}" dt="2022-11-23T08:27:21.125" v="11" actId="14100"/>
        <pc:sldMkLst>
          <pc:docMk/>
          <pc:sldMk cId="3349779659" sldId="264"/>
        </pc:sldMkLst>
        <pc:spChg chg="mod">
          <ac:chgData name="Sue Cromhout" userId="dc64cbbc-055f-4f50-b085-8a072fc338ca" providerId="ADAL" clId="{48E189AC-5320-40C2-99CB-D9873775CBCD}" dt="2022-11-23T08:26:57.208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48E189AC-5320-40C2-99CB-D9873775CBCD}" dt="2022-11-23T08:27:21.125" v="11" actId="14100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48E189AC-5320-40C2-99CB-D9873775CBCD}" dt="2022-11-23T08:27:56.047" v="14"/>
        <pc:sldMkLst>
          <pc:docMk/>
          <pc:sldMk cId="3282449821" sldId="265"/>
        </pc:sldMkLst>
        <pc:spChg chg="mod">
          <ac:chgData name="Sue Cromhout" userId="dc64cbbc-055f-4f50-b085-8a072fc338ca" providerId="ADAL" clId="{48E189AC-5320-40C2-99CB-D9873775CBCD}" dt="2022-11-23T08:27:27.028" v="12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48E189AC-5320-40C2-99CB-D9873775CBCD}" dt="2022-11-23T08:27:56.047" v="14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48E189AC-5320-40C2-99CB-D9873775CBCD}" dt="2022-11-23T08:33:14.067" v="31" actId="113"/>
        <pc:sldMkLst>
          <pc:docMk/>
          <pc:sldMk cId="2981958359" sldId="266"/>
        </pc:sldMkLst>
        <pc:spChg chg="mod">
          <ac:chgData name="Sue Cromhout" userId="dc64cbbc-055f-4f50-b085-8a072fc338ca" providerId="ADAL" clId="{48E189AC-5320-40C2-99CB-D9873775CBCD}" dt="2022-11-23T08:32:31.521" v="25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48E189AC-5320-40C2-99CB-D9873775CBCD}" dt="2022-11-23T08:33:14.067" v="31" actId="113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48E189AC-5320-40C2-99CB-D9873775CBCD}" dt="2022-11-23T08:29:18.989" v="15" actId="478"/>
          <ac:spMkLst>
            <pc:docMk/>
            <pc:sldMk cId="2981958359" sldId="266"/>
            <ac:spMk id="4" creationId="{B82648B4-3289-2DDA-036D-D871BBBAE93C}"/>
          </ac:spMkLst>
        </pc:spChg>
        <pc:spChg chg="add mod ord">
          <ac:chgData name="Sue Cromhout" userId="dc64cbbc-055f-4f50-b085-8a072fc338ca" providerId="ADAL" clId="{48E189AC-5320-40C2-99CB-D9873775CBCD}" dt="2022-11-23T08:31:14.443" v="22" actId="167"/>
          <ac:spMkLst>
            <pc:docMk/>
            <pc:sldMk cId="2981958359" sldId="266"/>
            <ac:spMk id="8" creationId="{3D2EA616-F4DA-A31D-89B1-1653DAB78E1E}"/>
          </ac:spMkLst>
        </pc:spChg>
        <pc:picChg chg="add mod">
          <ac:chgData name="Sue Cromhout" userId="dc64cbbc-055f-4f50-b085-8a072fc338ca" providerId="ADAL" clId="{48E189AC-5320-40C2-99CB-D9873775CBCD}" dt="2022-11-23T08:31:25.550" v="24" actId="14100"/>
          <ac:picMkLst>
            <pc:docMk/>
            <pc:sldMk cId="2981958359" sldId="266"/>
            <ac:picMk id="7" creationId="{362344C5-9CAF-B70C-11A0-53F5A79C7E5C}"/>
          </ac:picMkLst>
        </pc:picChg>
      </pc:sldChg>
      <pc:sldChg chg="addSp delSp modSp mod">
        <pc:chgData name="Sue Cromhout" userId="dc64cbbc-055f-4f50-b085-8a072fc338ca" providerId="ADAL" clId="{48E189AC-5320-40C2-99CB-D9873775CBCD}" dt="2022-11-23T08:51:00.264" v="150" actId="20577"/>
        <pc:sldMkLst>
          <pc:docMk/>
          <pc:sldMk cId="1148643050" sldId="267"/>
        </pc:sldMkLst>
        <pc:spChg chg="mod">
          <ac:chgData name="Sue Cromhout" userId="dc64cbbc-055f-4f50-b085-8a072fc338ca" providerId="ADAL" clId="{48E189AC-5320-40C2-99CB-D9873775CBCD}" dt="2022-11-23T08:37:53.317" v="92" actId="6549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48E189AC-5320-40C2-99CB-D9873775CBCD}" dt="2022-11-23T08:46:21.047" v="123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48E189AC-5320-40C2-99CB-D9873775CBCD}" dt="2022-11-23T08:51:00.264" v="150" actId="20577"/>
          <ac:spMkLst>
            <pc:docMk/>
            <pc:sldMk cId="1148643050" sldId="26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48E189AC-5320-40C2-99CB-D9873775CBCD}" dt="2022-11-23T08:46:49.757" v="128" actId="167"/>
          <ac:picMkLst>
            <pc:docMk/>
            <pc:sldMk cId="1148643050" sldId="267"/>
            <ac:picMk id="6" creationId="{96E2CBCE-03C3-1C78-5293-3A8493E23562}"/>
          </ac:picMkLst>
        </pc:picChg>
      </pc:sldChg>
      <pc:sldChg chg="del">
        <pc:chgData name="Sue Cromhout" userId="dc64cbbc-055f-4f50-b085-8a072fc338ca" providerId="ADAL" clId="{48E189AC-5320-40C2-99CB-D9873775CBCD}" dt="2022-11-23T08:42:10.684" v="108" actId="47"/>
        <pc:sldMkLst>
          <pc:docMk/>
          <pc:sldMk cId="280389832" sldId="268"/>
        </pc:sldMkLst>
      </pc:sldChg>
      <pc:sldChg chg="addSp delSp modSp mod">
        <pc:chgData name="Sue Cromhout" userId="dc64cbbc-055f-4f50-b085-8a072fc338ca" providerId="ADAL" clId="{48E189AC-5320-40C2-99CB-D9873775CBCD}" dt="2022-11-23T08:50:51.648" v="149" actId="20577"/>
        <pc:sldMkLst>
          <pc:docMk/>
          <pc:sldMk cId="4003868302" sldId="269"/>
        </pc:sldMkLst>
        <pc:spChg chg="mod">
          <ac:chgData name="Sue Cromhout" userId="dc64cbbc-055f-4f50-b085-8a072fc338ca" providerId="ADAL" clId="{48E189AC-5320-40C2-99CB-D9873775CBCD}" dt="2022-11-23T08:42:40.067" v="109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Sue Cromhout" userId="dc64cbbc-055f-4f50-b085-8a072fc338ca" providerId="ADAL" clId="{48E189AC-5320-40C2-99CB-D9873775CBCD}" dt="2022-11-23T08:50:51.648" v="149" actId="20577"/>
          <ac:spMkLst>
            <pc:docMk/>
            <pc:sldMk cId="4003868302" sldId="269"/>
            <ac:spMk id="3" creationId="{3301EC55-8B1A-448D-9867-33F7F6822F75}"/>
          </ac:spMkLst>
        </pc:spChg>
        <pc:spChg chg="ord">
          <ac:chgData name="Sue Cromhout" userId="dc64cbbc-055f-4f50-b085-8a072fc338ca" providerId="ADAL" clId="{48E189AC-5320-40C2-99CB-D9873775CBCD}" dt="2022-11-23T08:49:15.652" v="136" actId="167"/>
          <ac:spMkLst>
            <pc:docMk/>
            <pc:sldMk cId="4003868302" sldId="269"/>
            <ac:spMk id="4" creationId="{B82648B4-3289-2DDA-036D-D871BBBAE93C}"/>
          </ac:spMkLst>
        </pc:spChg>
        <pc:spChg chg="del mod">
          <ac:chgData name="Sue Cromhout" userId="dc64cbbc-055f-4f50-b085-8a072fc338ca" providerId="ADAL" clId="{48E189AC-5320-40C2-99CB-D9873775CBCD}" dt="2022-11-23T08:43:17.787" v="119" actId="478"/>
          <ac:spMkLst>
            <pc:docMk/>
            <pc:sldMk cId="4003868302" sldId="269"/>
            <ac:spMk id="5" creationId="{37AE50A7-9F82-ECA0-10BA-E54BB0DCEBFD}"/>
          </ac:spMkLst>
        </pc:spChg>
        <pc:picChg chg="add mod ord modCrop">
          <ac:chgData name="Sue Cromhout" userId="dc64cbbc-055f-4f50-b085-8a072fc338ca" providerId="ADAL" clId="{48E189AC-5320-40C2-99CB-D9873775CBCD}" dt="2022-11-23T08:49:11.017" v="135" actId="167"/>
          <ac:picMkLst>
            <pc:docMk/>
            <pc:sldMk cId="4003868302" sldId="269"/>
            <ac:picMk id="7" creationId="{4434E77F-D461-F7A1-EDFC-7B9C38BF34F2}"/>
          </ac:picMkLst>
        </pc:picChg>
      </pc:sldChg>
      <pc:sldChg chg="modSp mod">
        <pc:chgData name="Sue Cromhout" userId="dc64cbbc-055f-4f50-b085-8a072fc338ca" providerId="ADAL" clId="{48E189AC-5320-40C2-99CB-D9873775CBCD}" dt="2022-11-23T08:54:46.351" v="151" actId="20577"/>
        <pc:sldMkLst>
          <pc:docMk/>
          <pc:sldMk cId="3421327502" sldId="270"/>
        </pc:sldMkLst>
        <pc:spChg chg="mod">
          <ac:chgData name="Sue Cromhout" userId="dc64cbbc-055f-4f50-b085-8a072fc338ca" providerId="ADAL" clId="{48E189AC-5320-40C2-99CB-D9873775CBCD}" dt="2022-11-23T08:54:46.351" v="151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48E189AC-5320-40C2-99CB-D9873775CBCD}" dt="2022-11-23T08:50:08.218" v="146" actId="14100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48E189AC-5320-40C2-99CB-D9873775CBCD}" dt="2022-11-23T08:50:38.009" v="147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48E189AC-5320-40C2-99CB-D9873775CBCD}" dt="2022-11-23T08:50:39.775" v="148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48E189AC-5320-40C2-99CB-D9873775CBCD}" dt="2022-11-23T08:25:04.529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48E189AC-5320-40C2-99CB-D9873775CBCD}" dt="2022-11-23T08:25:04.529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modSp add mod">
        <pc:chgData name="Sue Cromhout" userId="dc64cbbc-055f-4f50-b085-8a072fc338ca" providerId="ADAL" clId="{48E189AC-5320-40C2-99CB-D9873775CBCD}" dt="2022-11-23T08:34:13.073" v="40" actId="12"/>
        <pc:sldMkLst>
          <pc:docMk/>
          <pc:sldMk cId="226531869" sldId="275"/>
        </pc:sldMkLst>
        <pc:spChg chg="mod">
          <ac:chgData name="Sue Cromhout" userId="dc64cbbc-055f-4f50-b085-8a072fc338ca" providerId="ADAL" clId="{48E189AC-5320-40C2-99CB-D9873775CBCD}" dt="2022-11-23T08:34:13.073" v="40" actId="12"/>
          <ac:spMkLst>
            <pc:docMk/>
            <pc:sldMk cId="226531869" sldId="275"/>
            <ac:spMk id="3" creationId="{3301EC55-8B1A-448D-9867-33F7F6822F75}"/>
          </ac:spMkLst>
        </pc:spChg>
      </pc:sldChg>
    </pc:docChg>
  </pc:docChgLst>
  <pc:docChgLst>
    <pc:chgData name="Mel Houseman" userId="7d6e233f-1289-4a6a-9205-ee3f8642932a" providerId="ADAL" clId="{A7BF36EF-3E89-40D1-A85C-43A346365923}"/>
    <pc:docChg chg="undo redo custSel addSld delSld modSld replTag delTag">
      <pc:chgData name="Mel Houseman" userId="7d6e233f-1289-4a6a-9205-ee3f8642932a" providerId="ADAL" clId="{A7BF36EF-3E89-40D1-A85C-43A346365923}" dt="2022-12-09T14:16:29.079" v="497"/>
      <pc:docMkLst>
        <pc:docMk/>
      </pc:docMkLst>
      <pc:sldChg chg="del replTag delTag">
        <pc:chgData name="Mel Houseman" userId="7d6e233f-1289-4a6a-9205-ee3f8642932a" providerId="ADAL" clId="{A7BF36EF-3E89-40D1-A85C-43A346365923}" dt="2022-12-09T13:54:23.799" v="58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A7BF36EF-3E89-40D1-A85C-43A346365923}" dt="2022-12-09T13:54:21.774" v="51" actId="47"/>
        <pc:sldMkLst>
          <pc:docMk/>
          <pc:sldMk cId="3282449821" sldId="265"/>
        </pc:sldMkLst>
      </pc:sldChg>
      <pc:sldChg chg="addSp delSp modSp add del mod replTag delTag">
        <pc:chgData name="Mel Houseman" userId="7d6e233f-1289-4a6a-9205-ee3f8642932a" providerId="ADAL" clId="{A7BF36EF-3E89-40D1-A85C-43A346365923}" dt="2022-12-09T14:16:22.894" v="483"/>
        <pc:sldMkLst>
          <pc:docMk/>
          <pc:sldMk cId="2981958359" sldId="266"/>
        </pc:sldMkLst>
        <pc:spChg chg="mod">
          <ac:chgData name="Mel Houseman" userId="7d6e233f-1289-4a6a-9205-ee3f8642932a" providerId="ADAL" clId="{A7BF36EF-3E89-40D1-A85C-43A346365923}" dt="2022-12-09T14:07:56.532" v="328" actId="1076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Mel Houseman" userId="7d6e233f-1289-4a6a-9205-ee3f8642932a" providerId="ADAL" clId="{A7BF36EF-3E89-40D1-A85C-43A346365923}" dt="2022-12-09T14:08:08.086" v="331" actId="1076"/>
          <ac:spMkLst>
            <pc:docMk/>
            <pc:sldMk cId="2981958359" sldId="266"/>
            <ac:spMk id="3" creationId="{3301EC55-8B1A-448D-9867-33F7F6822F75}"/>
          </ac:spMkLst>
        </pc:spChg>
        <pc:spChg chg="del mod modCrop">
          <ac:chgData name="Mel Houseman" userId="7d6e233f-1289-4a6a-9205-ee3f8642932a" providerId="ADAL" clId="{A7BF36EF-3E89-40D1-A85C-43A346365923}" dt="2022-12-09T14:06:46.890" v="299" actId="478"/>
          <ac:spMkLst>
            <pc:docMk/>
            <pc:sldMk cId="2981958359" sldId="266"/>
            <ac:spMk id="4" creationId="{8767FBFF-51E2-527B-B15B-AAD92F0B2744}"/>
          </ac:spMkLst>
        </pc:spChg>
        <pc:spChg chg="mod">
          <ac:chgData name="Mel Houseman" userId="7d6e233f-1289-4a6a-9205-ee3f8642932a" providerId="ADAL" clId="{A7BF36EF-3E89-40D1-A85C-43A346365923}" dt="2022-12-09T14:07:52.212" v="327" actId="1076"/>
          <ac:spMkLst>
            <pc:docMk/>
            <pc:sldMk cId="2981958359" sldId="266"/>
            <ac:spMk id="6" creationId="{1366F68B-7A30-C095-C225-435C94EDA28F}"/>
          </ac:spMkLst>
        </pc:spChg>
        <pc:spChg chg="add mod ord modCrop">
          <ac:chgData name="Mel Houseman" userId="7d6e233f-1289-4a6a-9205-ee3f8642932a" providerId="ADAL" clId="{A7BF36EF-3E89-40D1-A85C-43A346365923}" dt="2022-12-09T14:07:45.002" v="326" actId="552"/>
          <ac:spMkLst>
            <pc:docMk/>
            <pc:sldMk cId="2981958359" sldId="266"/>
            <ac:spMk id="8" creationId="{7CC7ABCB-8697-14E4-A403-87F5109F16C5}"/>
          </ac:spMkLst>
        </pc:spChg>
        <pc:spChg chg="add del mod">
          <ac:chgData name="Mel Houseman" userId="7d6e233f-1289-4a6a-9205-ee3f8642932a" providerId="ADAL" clId="{A7BF36EF-3E89-40D1-A85C-43A346365923}" dt="2022-12-09T14:07:23.311" v="319" actId="478"/>
          <ac:spMkLst>
            <pc:docMk/>
            <pc:sldMk cId="2981958359" sldId="266"/>
            <ac:spMk id="9" creationId="{39A4E3BF-8392-C1F8-2E34-CB15D84E9B8E}"/>
          </ac:spMkLst>
        </pc:spChg>
        <pc:picChg chg="del mod">
          <ac:chgData name="Mel Houseman" userId="7d6e233f-1289-4a6a-9205-ee3f8642932a" providerId="ADAL" clId="{A7BF36EF-3E89-40D1-A85C-43A346365923}" dt="2022-12-09T13:56:20.025" v="117" actId="21"/>
          <ac:picMkLst>
            <pc:docMk/>
            <pc:sldMk cId="2981958359" sldId="266"/>
            <ac:picMk id="7" creationId="{362344C5-9CAF-B70C-11A0-53F5A79C7E5C}"/>
          </ac:picMkLst>
        </pc:picChg>
        <pc:picChg chg="add del mod">
          <ac:chgData name="Mel Houseman" userId="7d6e233f-1289-4a6a-9205-ee3f8642932a" providerId="ADAL" clId="{A7BF36EF-3E89-40D1-A85C-43A346365923}" dt="2022-12-09T14:05:55.763" v="273" actId="21"/>
          <ac:picMkLst>
            <pc:docMk/>
            <pc:sldMk cId="2981958359" sldId="266"/>
            <ac:picMk id="7" creationId="{ED587D03-42A6-1BA8-F825-02E4F1E11B2D}"/>
          </ac:picMkLst>
        </pc:picChg>
      </pc:sldChg>
      <pc:sldChg chg="modSp del mod replTag delTag">
        <pc:chgData name="Mel Houseman" userId="7d6e233f-1289-4a6a-9205-ee3f8642932a" providerId="ADAL" clId="{A7BF36EF-3E89-40D1-A85C-43A346365923}" dt="2022-12-09T14:08:26.117" v="338" actId="47"/>
        <pc:sldMkLst>
          <pc:docMk/>
          <pc:sldMk cId="1148643050" sldId="267"/>
        </pc:sldMkLst>
        <pc:spChg chg="mod">
          <ac:chgData name="Mel Houseman" userId="7d6e233f-1289-4a6a-9205-ee3f8642932a" providerId="ADAL" clId="{A7BF36EF-3E89-40D1-A85C-43A346365923}" dt="2022-12-09T14:04:50.257" v="236" actId="21"/>
          <ac:spMkLst>
            <pc:docMk/>
            <pc:sldMk cId="1148643050" sldId="267"/>
            <ac:spMk id="5" creationId="{E57C3FAB-1BC2-B6D9-A4CC-6B92DCEE5C7B}"/>
          </ac:spMkLst>
        </pc:spChg>
      </pc:sldChg>
      <pc:sldChg chg="delSp modSp del mod replTag delTag">
        <pc:chgData name="Mel Houseman" userId="7d6e233f-1289-4a6a-9205-ee3f8642932a" providerId="ADAL" clId="{A7BF36EF-3E89-40D1-A85C-43A346365923}" dt="2022-12-09T14:10:36.891" v="410" actId="47"/>
        <pc:sldMkLst>
          <pc:docMk/>
          <pc:sldMk cId="4003868302" sldId="269"/>
        </pc:sldMkLst>
        <pc:spChg chg="mod">
          <ac:chgData name="Mel Houseman" userId="7d6e233f-1289-4a6a-9205-ee3f8642932a" providerId="ADAL" clId="{A7BF36EF-3E89-40D1-A85C-43A346365923}" dt="2022-12-09T14:10:26.100" v="398" actId="21"/>
          <ac:spMkLst>
            <pc:docMk/>
            <pc:sldMk cId="4003868302" sldId="269"/>
            <ac:spMk id="3" creationId="{3301EC55-8B1A-448D-9867-33F7F6822F75}"/>
          </ac:spMkLst>
        </pc:spChg>
        <pc:picChg chg="del">
          <ac:chgData name="Mel Houseman" userId="7d6e233f-1289-4a6a-9205-ee3f8642932a" providerId="ADAL" clId="{A7BF36EF-3E89-40D1-A85C-43A346365923}" dt="2022-12-09T14:08:53.566" v="362" actId="21"/>
          <ac:picMkLst>
            <pc:docMk/>
            <pc:sldMk cId="4003868302" sldId="269"/>
            <ac:picMk id="7" creationId="{4434E77F-D461-F7A1-EDFC-7B9C38BF34F2}"/>
          </ac:picMkLst>
        </pc:picChg>
      </pc:sldChg>
      <pc:sldChg chg="delSp modSp mod replTag delTag">
        <pc:chgData name="Mel Houseman" userId="7d6e233f-1289-4a6a-9205-ee3f8642932a" providerId="ADAL" clId="{A7BF36EF-3E89-40D1-A85C-43A346365923}" dt="2022-12-09T14:11:39.676" v="449"/>
        <pc:sldMkLst>
          <pc:docMk/>
          <pc:sldMk cId="3421327502" sldId="270"/>
        </pc:sldMkLst>
        <pc:spChg chg="mod">
          <ac:chgData name="Mel Houseman" userId="7d6e233f-1289-4a6a-9205-ee3f8642932a" providerId="ADAL" clId="{A7BF36EF-3E89-40D1-A85C-43A346365923}" dt="2022-12-09T14:10:55.090" v="439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A7BF36EF-3E89-40D1-A85C-43A346365923}" dt="2022-12-09T14:11:24.654" v="447" actId="113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A7BF36EF-3E89-40D1-A85C-43A346365923}" dt="2022-12-09T14:11:00.241" v="441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A7BF36EF-3E89-40D1-A85C-43A346365923}" dt="2022-12-09T13:53:45.412" v="17" actId="47"/>
        <pc:sldMkLst>
          <pc:docMk/>
          <pc:sldMk cId="4024235504" sldId="273"/>
        </pc:sldMkLst>
      </pc:sldChg>
      <pc:sldChg chg="modSp del mod replTag delTag">
        <pc:chgData name="Mel Houseman" userId="7d6e233f-1289-4a6a-9205-ee3f8642932a" providerId="ADAL" clId="{A7BF36EF-3E89-40D1-A85C-43A346365923}" dt="2022-12-09T13:58:02.222" v="182" actId="47"/>
        <pc:sldMkLst>
          <pc:docMk/>
          <pc:sldMk cId="226531869" sldId="275"/>
        </pc:sldMkLst>
        <pc:spChg chg="mod">
          <ac:chgData name="Mel Houseman" userId="7d6e233f-1289-4a6a-9205-ee3f8642932a" providerId="ADAL" clId="{A7BF36EF-3E89-40D1-A85C-43A346365923}" dt="2022-12-09T13:57:17.900" v="158" actId="21"/>
          <ac:spMkLst>
            <pc:docMk/>
            <pc:sldMk cId="226531869" sldId="275"/>
            <ac:spMk id="3" creationId="{3301EC55-8B1A-448D-9867-33F7F6822F75}"/>
          </ac:spMkLst>
        </pc:spChg>
      </pc:sldChg>
      <pc:sldChg chg="add replTag delTag">
        <pc:chgData name="Mel Houseman" userId="7d6e233f-1289-4a6a-9205-ee3f8642932a" providerId="ADAL" clId="{A7BF36EF-3E89-40D1-A85C-43A346365923}" dt="2022-12-09T13:53:43.349" v="12"/>
        <pc:sldMkLst>
          <pc:docMk/>
          <pc:sldMk cId="655534723" sldId="279"/>
        </pc:sldMkLst>
      </pc:sldChg>
      <pc:sldChg chg="add replTag delTag">
        <pc:chgData name="Mel Houseman" userId="7d6e233f-1289-4a6a-9205-ee3f8642932a" providerId="ADAL" clId="{A7BF36EF-3E89-40D1-A85C-43A346365923}" dt="2022-12-09T14:16:22.894" v="475"/>
        <pc:sldMkLst>
          <pc:docMk/>
          <pc:sldMk cId="1982354705" sldId="281"/>
        </pc:sldMkLst>
      </pc:sldChg>
      <pc:sldChg chg="modSp add mod replTag delTag">
        <pc:chgData name="Mel Houseman" userId="7d6e233f-1289-4a6a-9205-ee3f8642932a" providerId="ADAL" clId="{A7BF36EF-3E89-40D1-A85C-43A346365923}" dt="2022-12-09T14:16:22.894" v="477"/>
        <pc:sldMkLst>
          <pc:docMk/>
          <pc:sldMk cId="3690540221" sldId="282"/>
        </pc:sldMkLst>
        <pc:spChg chg="mod">
          <ac:chgData name="Mel Houseman" userId="7d6e233f-1289-4a6a-9205-ee3f8642932a" providerId="ADAL" clId="{A7BF36EF-3E89-40D1-A85C-43A346365923}" dt="2022-12-09T13:54:16.607" v="46" actId="20577"/>
          <ac:spMkLst>
            <pc:docMk/>
            <pc:sldMk cId="3690540221" sldId="282"/>
            <ac:spMk id="4" creationId="{4FBEB05C-351A-91BF-A9C6-2DED227AA71B}"/>
          </ac:spMkLst>
        </pc:spChg>
        <pc:spChg chg="mod">
          <ac:chgData name="Mel Houseman" userId="7d6e233f-1289-4a6a-9205-ee3f8642932a" providerId="ADAL" clId="{A7BF36EF-3E89-40D1-A85C-43A346365923}" dt="2022-12-09T13:54:14.253" v="45"/>
          <ac:spMkLst>
            <pc:docMk/>
            <pc:sldMk cId="3690540221" sldId="282"/>
            <ac:spMk id="5" creationId="{B0408655-3607-221D-CA9E-736FEB36E655}"/>
          </ac:spMkLst>
        </pc:spChg>
        <pc:picChg chg="mod">
          <ac:chgData name="Mel Houseman" userId="7d6e233f-1289-4a6a-9205-ee3f8642932a" providerId="ADAL" clId="{A7BF36EF-3E89-40D1-A85C-43A346365923}" dt="2022-12-09T13:54:51.814" v="73" actId="1076"/>
          <ac:picMkLst>
            <pc:docMk/>
            <pc:sldMk cId="3690540221" sldId="282"/>
            <ac:picMk id="6" creationId="{4D7E3BEA-C92D-B8C6-D07C-4A1336D064B5}"/>
          </ac:picMkLst>
        </pc:picChg>
      </pc:sldChg>
      <pc:sldChg chg="new del replTag delTag">
        <pc:chgData name="Mel Houseman" userId="7d6e233f-1289-4a6a-9205-ee3f8642932a" providerId="ADAL" clId="{A7BF36EF-3E89-40D1-A85C-43A346365923}" dt="2022-12-09T14:10:40.595" v="417" actId="47"/>
        <pc:sldMkLst>
          <pc:docMk/>
          <pc:sldMk cId="675433961" sldId="283"/>
        </pc:sldMkLst>
      </pc:sldChg>
      <pc:sldChg chg="addSp delSp modSp add del mod replTag delTag">
        <pc:chgData name="Mel Houseman" userId="7d6e233f-1289-4a6a-9205-ee3f8642932a" providerId="ADAL" clId="{A7BF36EF-3E89-40D1-A85C-43A346365923}" dt="2022-12-09T14:16:29.079" v="493" actId="47"/>
        <pc:sldMkLst>
          <pc:docMk/>
          <pc:sldMk cId="1675202127" sldId="285"/>
        </pc:sldMkLst>
        <pc:spChg chg="mod">
          <ac:chgData name="Mel Houseman" userId="7d6e233f-1289-4a6a-9205-ee3f8642932a" providerId="ADAL" clId="{A7BF36EF-3E89-40D1-A85C-43A346365923}" dt="2022-12-09T13:55:30.111" v="95" actId="20577"/>
          <ac:spMkLst>
            <pc:docMk/>
            <pc:sldMk cId="1675202127" sldId="285"/>
            <ac:spMk id="2" creationId="{0AD98B9C-04E9-5F59-478B-0A2088285445}"/>
          </ac:spMkLst>
        </pc:spChg>
        <pc:spChg chg="mod">
          <ac:chgData name="Mel Houseman" userId="7d6e233f-1289-4a6a-9205-ee3f8642932a" providerId="ADAL" clId="{A7BF36EF-3E89-40D1-A85C-43A346365923}" dt="2022-12-09T13:57:44.633" v="169" actId="255"/>
          <ac:spMkLst>
            <pc:docMk/>
            <pc:sldMk cId="1675202127" sldId="285"/>
            <ac:spMk id="3" creationId="{3301EC55-8B1A-448D-9867-33F7F6822F75}"/>
          </ac:spMkLst>
        </pc:spChg>
        <pc:spChg chg="mod modCrop">
          <ac:chgData name="Mel Houseman" userId="7d6e233f-1289-4a6a-9205-ee3f8642932a" providerId="ADAL" clId="{A7BF36EF-3E89-40D1-A85C-43A346365923}" dt="2022-12-09T14:03:50.189" v="203" actId="18131"/>
          <ac:spMkLst>
            <pc:docMk/>
            <pc:sldMk cId="1675202127" sldId="285"/>
            <ac:spMk id="5" creationId="{60648403-F0DA-7CDA-08C0-4C2559D51E7D}"/>
          </ac:spMkLst>
        </pc:spChg>
        <pc:picChg chg="add del mod">
          <ac:chgData name="Mel Houseman" userId="7d6e233f-1289-4a6a-9205-ee3f8642932a" providerId="ADAL" clId="{A7BF36EF-3E89-40D1-A85C-43A346365923}" dt="2022-12-09T14:03:32.791" v="200" actId="21"/>
          <ac:picMkLst>
            <pc:docMk/>
            <pc:sldMk cId="1675202127" sldId="285"/>
            <ac:picMk id="7" creationId="{9C435C0B-098F-A2DE-F0A0-A5F8E56571DE}"/>
          </ac:picMkLst>
        </pc:picChg>
      </pc:sldChg>
      <pc:sldChg chg="addSp delSp modSp add mod replTag delTag">
        <pc:chgData name="Mel Houseman" userId="7d6e233f-1289-4a6a-9205-ee3f8642932a" providerId="ADAL" clId="{A7BF36EF-3E89-40D1-A85C-43A346365923}" dt="2022-12-09T14:16:29.079" v="495"/>
        <pc:sldMkLst>
          <pc:docMk/>
          <pc:sldMk cId="1117353888" sldId="286"/>
        </pc:sldMkLst>
        <pc:spChg chg="mod">
          <ac:chgData name="Mel Houseman" userId="7d6e233f-1289-4a6a-9205-ee3f8642932a" providerId="ADAL" clId="{A7BF36EF-3E89-40D1-A85C-43A346365923}" dt="2022-12-09T13:57:58.506" v="179" actId="14100"/>
          <ac:spMkLst>
            <pc:docMk/>
            <pc:sldMk cId="1117353888" sldId="286"/>
            <ac:spMk id="3" creationId="{3301EC55-8B1A-448D-9867-33F7F6822F75}"/>
          </ac:spMkLst>
        </pc:spChg>
        <pc:spChg chg="add del">
          <ac:chgData name="Mel Houseman" userId="7d6e233f-1289-4a6a-9205-ee3f8642932a" providerId="ADAL" clId="{A7BF36EF-3E89-40D1-A85C-43A346365923}" dt="2022-12-09T14:07:17.664" v="312" actId="21"/>
          <ac:spMkLst>
            <pc:docMk/>
            <pc:sldMk cId="1117353888" sldId="286"/>
            <ac:spMk id="4" creationId="{0FEE370E-E981-56BC-F1D6-1698995CCCF3}"/>
          </ac:spMkLst>
        </pc:spChg>
        <pc:spChg chg="mod">
          <ac:chgData name="Mel Houseman" userId="7d6e233f-1289-4a6a-9205-ee3f8642932a" providerId="ADAL" clId="{A7BF36EF-3E89-40D1-A85C-43A346365923}" dt="2022-12-09T14:04:00.911" v="209"/>
          <ac:spMkLst>
            <pc:docMk/>
            <pc:sldMk cId="1117353888" sldId="286"/>
            <ac:spMk id="5" creationId="{60648403-F0DA-7CDA-08C0-4C2559D51E7D}"/>
          </ac:spMkLst>
        </pc:spChg>
      </pc:sldChg>
      <pc:sldChg chg="addSp delSp modSp add mod replTag delTag">
        <pc:chgData name="Mel Houseman" userId="7d6e233f-1289-4a6a-9205-ee3f8642932a" providerId="ADAL" clId="{A7BF36EF-3E89-40D1-A85C-43A346365923}" dt="2022-12-09T14:16:22.894" v="485"/>
        <pc:sldMkLst>
          <pc:docMk/>
          <pc:sldMk cId="2958479930" sldId="287"/>
        </pc:sldMkLst>
        <pc:spChg chg="mod">
          <ac:chgData name="Mel Houseman" userId="7d6e233f-1289-4a6a-9205-ee3f8642932a" providerId="ADAL" clId="{A7BF36EF-3E89-40D1-A85C-43A346365923}" dt="2022-12-09T14:10:14.006" v="383"/>
          <ac:spMkLst>
            <pc:docMk/>
            <pc:sldMk cId="2958479930" sldId="287"/>
            <ac:spMk id="2" creationId="{0AD98B9C-04E9-5F59-478B-0A2088285445}"/>
          </ac:spMkLst>
        </pc:spChg>
        <pc:spChg chg="mod">
          <ac:chgData name="Mel Houseman" userId="7d6e233f-1289-4a6a-9205-ee3f8642932a" providerId="ADAL" clId="{A7BF36EF-3E89-40D1-A85C-43A346365923}" dt="2022-12-09T14:10:31.695" v="405"/>
          <ac:spMkLst>
            <pc:docMk/>
            <pc:sldMk cId="2958479930" sldId="287"/>
            <ac:spMk id="3" creationId="{3301EC55-8B1A-448D-9867-33F7F6822F75}"/>
          </ac:spMkLst>
        </pc:spChg>
        <pc:spChg chg="mod modCrop">
          <ac:chgData name="Mel Houseman" userId="7d6e233f-1289-4a6a-9205-ee3f8642932a" providerId="ADAL" clId="{A7BF36EF-3E89-40D1-A85C-43A346365923}" dt="2022-12-09T14:10:02.949" v="374" actId="18654"/>
          <ac:spMkLst>
            <pc:docMk/>
            <pc:sldMk cId="2958479930" sldId="287"/>
            <ac:spMk id="5" creationId="{60648403-F0DA-7CDA-08C0-4C2559D51E7D}"/>
          </ac:spMkLst>
        </pc:spChg>
        <pc:picChg chg="add del mod">
          <ac:chgData name="Mel Houseman" userId="7d6e233f-1289-4a6a-9205-ee3f8642932a" providerId="ADAL" clId="{A7BF36EF-3E89-40D1-A85C-43A346365923}" dt="2022-12-09T14:09:56.847" v="372" actId="21"/>
          <ac:picMkLst>
            <pc:docMk/>
            <pc:sldMk cId="2958479930" sldId="287"/>
            <ac:picMk id="7" creationId="{2CFB0052-A887-A861-B34E-62E2CCDCC985}"/>
          </ac:picMkLst>
        </pc:picChg>
      </pc:sldChg>
      <pc:sldChg chg="add replTag delTag">
        <pc:chgData name="Mel Houseman" userId="7d6e233f-1289-4a6a-9205-ee3f8642932a" providerId="ADAL" clId="{A7BF36EF-3E89-40D1-A85C-43A346365923}" dt="2022-12-09T14:16:26.669" v="488"/>
        <pc:sldMkLst>
          <pc:docMk/>
          <pc:sldMk cId="1746154027" sldId="288"/>
        </pc:sldMkLst>
      </pc:sldChg>
    </pc:docChg>
  </pc:docChgLst>
  <pc:docChgLst>
    <pc:chgData name="Mel Houseman" userId="7d6e233f-1289-4a6a-9205-ee3f8642932a" providerId="ADAL" clId="{A01DC78F-BBAE-4DDE-A59B-73DF934E4043}"/>
    <pc:docChg chg="custSel modSld replTag delTag">
      <pc:chgData name="Mel Houseman" userId="7d6e233f-1289-4a6a-9205-ee3f8642932a" providerId="ADAL" clId="{A01DC78F-BBAE-4DDE-A59B-73DF934E4043}" dt="2022-12-13T16:33:00.833" v="4" actId="108"/>
      <pc:docMkLst>
        <pc:docMk/>
      </pc:docMkLst>
      <pc:sldChg chg="modSp mod replTag delTag">
        <pc:chgData name="Mel Houseman" userId="7d6e233f-1289-4a6a-9205-ee3f8642932a" providerId="ADAL" clId="{A01DC78F-BBAE-4DDE-A59B-73DF934E4043}" dt="2022-12-13T16:33:00.833" v="4" actId="108"/>
        <pc:sldMkLst>
          <pc:docMk/>
          <pc:sldMk cId="655534723" sldId="279"/>
        </pc:sldMkLst>
        <pc:spChg chg="mod">
          <ac:chgData name="Mel Houseman" userId="7d6e233f-1289-4a6a-9205-ee3f8642932a" providerId="ADAL" clId="{A01DC78F-BBAE-4DDE-A59B-73DF934E4043}" dt="2022-12-13T16:33:00.833" v="4" actId="108"/>
          <ac:spMkLst>
            <pc:docMk/>
            <pc:sldMk cId="655534723" sldId="279"/>
            <ac:spMk id="12" creationId="{D4DFC379-EE11-136F-C330-EEF3343719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4F2DD-91D0-4CF0-AF29-6FB3CA6EDAAD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94A6A-EE0D-4E0B-9331-8B03FE1673B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61711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17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ADVANCED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553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41032" b="-410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5704609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Communication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BB5EA2-660F-23F4-B81E-55F88B2AFA0B}"/>
              </a:ext>
            </a:extLst>
          </p:cNvPr>
          <p:cNvSpPr/>
          <p:nvPr/>
        </p:nvSpPr>
        <p:spPr>
          <a:xfrm>
            <a:off x="0" y="4967549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and collaboration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235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4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Unit 4: Collaborating through digital technologies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135682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0540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38034" r="-416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Main concepts of digital collaboration  </a:t>
            </a:r>
            <a:r>
              <a:rPr lang="en-GB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Definition of collaborating through digital technologies: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endParaRPr lang="en-GB" sz="8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0" indent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2000" i="1" dirty="0">
                <a:solidFill>
                  <a:schemeClr val="accent2"/>
                </a:solidFill>
                <a:ea typeface="Times New Roman" panose="02020603050405020304" pitchFamily="18" charset="0"/>
              </a:rPr>
              <a:t>“to use digital tools and technologies for collaborative processes and for co-construction and co-creation of resources and knowledge.” </a:t>
            </a:r>
            <a:endParaRPr lang="en-GB" sz="2000" i="1" dirty="0"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6154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38034" r="-416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Main concepts of digital collaboration  </a:t>
            </a:r>
            <a:r>
              <a:rPr lang="en-GB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6033266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2400" b="1" dirty="0">
                <a:solidFill>
                  <a:schemeClr val="bg1"/>
                </a:solidFill>
                <a:ea typeface="Times New Roman" panose="02020603050405020304" pitchFamily="18" charset="0"/>
              </a:rPr>
              <a:t>The importance of collaboration through digital technologies 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endParaRPr lang="en-GB" sz="8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We use digital technologies to: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interact with colleagues, friends, and family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exchange documents, photos, and information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organize work or study (manage tasks or organize meetings).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735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C7ABCB-8697-14E4-A403-87F5109F16C5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17106" r="-6971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67201" y="1"/>
            <a:ext cx="6905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The most useful tools for online collaboration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5527675" y="1716703"/>
            <a:ext cx="5770508" cy="44899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Tools that help us to collaborate online with others: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Conferencing and online meeting tools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: Skype; GoToMeeting; Zoom Meetings; Google® Meet; Microsoft® Teams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Saving and sharing files: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Google Drive; Dropbox; WeTransfer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Schedules and calendars: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Google® Calendar; </a:t>
            </a:r>
            <a:r>
              <a:rPr lang="en-US" sz="1800" dirty="0" err="1">
                <a:solidFill>
                  <a:schemeClr val="bg1"/>
                </a:solidFill>
                <a:ea typeface="Times New Roman" panose="02020603050405020304" pitchFamily="18" charset="0"/>
              </a:rPr>
              <a:t>Teamup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Project management: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Trello; </a:t>
            </a:r>
            <a:r>
              <a:rPr lang="en-US" sz="1800" dirty="0" err="1">
                <a:solidFill>
                  <a:schemeClr val="bg1"/>
                </a:solidFill>
                <a:ea typeface="Times New Roman" panose="02020603050405020304" pitchFamily="18" charset="0"/>
              </a:rPr>
              <a:t>Redbooth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; Asana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Testing opinion: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Google® Form.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11172825" y="1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1958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77796" r="-777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Security and privacy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6033266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US" sz="2400" b="1" dirty="0">
                <a:solidFill>
                  <a:schemeClr val="bg1"/>
                </a:solidFill>
                <a:ea typeface="Times New Roman" panose="02020603050405020304" pitchFamily="18" charset="0"/>
              </a:rPr>
              <a:t>Your personal information can be protected by using: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endParaRPr lang="en-GB" sz="8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virtual private networks (VPNs)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antivirus programs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strong Passwords.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847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4" y="1575752"/>
            <a:ext cx="10117139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Use advanced features of communication tools (e.g., video conferencing, data sharing, application sharing).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As a class, set up a Zoom or Skype meeting that everyone can attend. 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Use the meeting to discuss a topic of interest at your school or in your community.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Appoint a group of learners to email an agenda for the meeting.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Appoint a different group of learners to create a Google Doc and to give it a title.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During the meeting allow any learner to open the Google Doc and record points of interest or decisions made.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3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</TotalTime>
  <Words>327</Words>
  <Application>Microsoft Office PowerPoint</Application>
  <PresentationFormat>Widescreen</PresentationFormat>
  <Paragraphs>46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